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2988" y="1878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40649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СЗ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2516" y="34290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37369" y="229774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0"/>
            <a:ext cx="4294837" cy="1414092"/>
            <a:chOff x="523875" y="3979586"/>
            <a:chExt cx="4294837" cy="155096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19634725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13131</TotalTime>
  <Words>501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1902</cp:revision>
  <cp:lastPrinted>2021-10-14T11:15:53Z</cp:lastPrinted>
  <dcterms:created xsi:type="dcterms:W3CDTF">2018-03-27T06:03:00Z</dcterms:created>
  <dcterms:modified xsi:type="dcterms:W3CDTF">2022-01-09T07:08:47Z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