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100315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2021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824356550"/>
              </p:ext>
            </p:extLst>
          </p:nvPr>
        </p:nvGraphicFramePr>
        <p:xfrm>
          <a:off x="5090418" y="650274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err="1"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-Султан</a:t>
            </a:r>
          </a:p>
          <a:p>
            <a:pPr indent="185738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5738" algn="just"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ЮЗ с переходом на ЮВ 2-7 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17-19,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мороза.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На 11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ru-RU" sz="1100" dirty="0" smtClean="0">
                <a:latin typeface="Times New Roman"/>
                <a:ea typeface="SimSun"/>
              </a:rPr>
              <a:t>Переменная облачность, без осадков. Ветер ЮВ </a:t>
            </a:r>
            <a:r>
              <a:rPr lang="ru-RU" sz="1100" dirty="0" smtClean="0">
                <a:latin typeface="Times New Roman"/>
                <a:ea typeface="SimSun"/>
              </a:rPr>
              <a:t>2-7</a:t>
            </a:r>
            <a:r>
              <a:rPr lang="ru-RU" sz="1100" dirty="0" smtClean="0">
                <a:latin typeface="Times New Roman"/>
                <a:ea typeface="SimSun"/>
              </a:rPr>
              <a:t> </a:t>
            </a:r>
            <a:r>
              <a:rPr lang="ru-RU" sz="1100" dirty="0" smtClean="0">
                <a:latin typeface="Times New Roman"/>
                <a:ea typeface="SimSun"/>
              </a:rPr>
              <a:t>м/с. Температура ночью 21-23 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4560" y="382194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1199" y="256490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2685" y="4042353"/>
            <a:ext cx="480853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47, район лесозавода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2"/>
            <a:ext cx="4545876" cy="1069890"/>
            <a:chOff x="524051" y="4277100"/>
            <a:chExt cx="4291013" cy="10597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51527204"/>
                </p:ext>
              </p:extLst>
            </p:nvPr>
          </p:nvGraphicFramePr>
          <p:xfrm>
            <a:off x="531522" y="4883919"/>
            <a:ext cx="3809513" cy="4529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732852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79114655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9960" y="4628221"/>
            <a:ext cx="4775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>
              <a:defRPr/>
            </a:pPr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12610</TotalTime>
  <Words>600</Words>
  <Application>Microsoft Office PowerPoint</Application>
  <PresentationFormat>Лист A4 (210x297 мм)</PresentationFormat>
  <Paragraphs>75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1912</cp:revision>
  <cp:lastPrinted>2021-07-01T07:38:07Z</cp:lastPrinted>
  <dcterms:created xsi:type="dcterms:W3CDTF">2018-03-27T06:03:00Z</dcterms:created>
  <dcterms:modified xsi:type="dcterms:W3CDTF">2022-01-09T06:26:37Z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