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7" d="100"/>
          <a:sy n="77" d="100"/>
        </p:scale>
        <p:origin x="58" y="293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667856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83809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восточный 5-10 м/с. Температура ночью 17-19 мороза,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10-12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ru-RU" sz="1200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СВ 5-10 м/с. Температура ночью 20-22 мороза.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122" y="2365626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5122" y="347083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аэрологическая станция(р-н аэропорта «Городской»);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улицы Ленина и проспекта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городской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акимат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район больницы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0347" y="4425553"/>
            <a:ext cx="4298660" cy="1427031"/>
            <a:chOff x="523875" y="3965395"/>
            <a:chExt cx="4298660" cy="156515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58170732"/>
                </p:ext>
              </p:extLst>
            </p:nvPr>
          </p:nvGraphicFramePr>
          <p:xfrm>
            <a:off x="531522" y="5029036"/>
            <a:ext cx="4035777" cy="501515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66604240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12634</TotalTime>
  <Words>544</Words>
  <Application>Microsoft Office PowerPoint</Application>
  <PresentationFormat>Лист A4 (210x297 мм)</PresentationFormat>
  <Paragraphs>77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1904</cp:revision>
  <cp:lastPrinted>2021-07-01T03:56:27Z</cp:lastPrinted>
  <dcterms:created xsi:type="dcterms:W3CDTF">2018-03-27T06:03:00Z</dcterms:created>
  <dcterms:modified xsi:type="dcterms:W3CDTF">2022-01-09T06:52:03Z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