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169255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ночью 11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м/с. Температура ночью 17-19 мороза, днем 10-12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СВ 5-10 м/с. Температура ночью 20-22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380243"/>
            <a:chOff x="523874" y="4016711"/>
            <a:chExt cx="4298660" cy="151384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0754449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12609</TotalTime>
  <Words>511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1898</cp:revision>
  <cp:lastPrinted>2021-07-01T03:56:27Z</cp:lastPrinted>
  <dcterms:created xsi:type="dcterms:W3CDTF">2018-03-27T06:03:00Z</dcterms:created>
  <dcterms:modified xsi:type="dcterms:W3CDTF">2022-01-09T06:51:56Z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