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8895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84719" y="70683"/>
            <a:ext cx="48926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СЗ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44806" y="44657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3438" y="33251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344333"/>
            <a:chOff x="523874" y="4056097"/>
            <a:chExt cx="4298660" cy="147445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0458280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543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1914</cp:revision>
  <cp:lastPrinted>2021-10-18T15:52:53Z</cp:lastPrinted>
  <dcterms:created xsi:type="dcterms:W3CDTF">2018-03-27T06:03:00Z</dcterms:created>
  <dcterms:modified xsi:type="dcterms:W3CDTF">2022-01-09T07:11:36Z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