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58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424612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Без осадков, временами туман.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3-5 мороза,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около 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 2022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Без осадков, временами туман.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СВ 9-14 м/с.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3-5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2733" y="3765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448239"/>
            <a:chOff x="511137" y="3942134"/>
            <a:chExt cx="4291013" cy="158841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0133576"/>
                </p:ext>
              </p:extLst>
            </p:nvPr>
          </p:nvGraphicFramePr>
          <p:xfrm>
            <a:off x="531522" y="5029036"/>
            <a:ext cx="4035777" cy="50151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12563</TotalTime>
  <Words>533</Words>
  <Application>Microsoft Office PowerPoint</Application>
  <PresentationFormat>Лист A4 (210x297 мм)</PresentationFormat>
  <Paragraphs>75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1925</cp:revision>
  <cp:lastPrinted>2021-11-19T07:05:36Z</cp:lastPrinted>
  <dcterms:created xsi:type="dcterms:W3CDTF">2018-03-27T06:03:00Z</dcterms:created>
  <dcterms:modified xsi:type="dcterms:W3CDTF">2022-01-09T06:55:48Z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