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74115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5581" y="2797377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00670" y="85092"/>
            <a:ext cx="48323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осадков, временами туман. Ветер ЮВ 5-10 м/с. Температура ночью 15-17 мороза, днем 6-8 мороза.</a:t>
            </a: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 снег. Ветер ЮВ с переходом на СВ 9-14 м/с. Температура ночью 8-10 мороза.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2925" y="367717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409511"/>
            <a:chOff x="523874" y="3984610"/>
            <a:chExt cx="4298660" cy="15459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8399235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12608</TotalTime>
  <Words>541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1940</cp:revision>
  <cp:lastPrinted>2021-07-01T03:56:27Z</cp:lastPrinted>
  <dcterms:created xsi:type="dcterms:W3CDTF">2018-03-27T06:03:00Z</dcterms:created>
  <dcterms:modified xsi:type="dcterms:W3CDTF">2022-01-09T06:40:25Z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