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291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959112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110" y="20623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Без осадков. Ветер ЮЗ 7-12 м/с, ночью порывы 15-20 м/с. Температура ночью 21-23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днем 16-18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 7-12 м/с. Температура ночью 16-18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10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444056"/>
            <a:chOff x="519759" y="3946722"/>
            <a:chExt cx="4291013" cy="15838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25571813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12800</TotalTime>
  <Words>511</Words>
  <Application>Microsoft Office PowerPoint</Application>
  <PresentationFormat>Лист A4 (210x297 мм)</PresentationFormat>
  <Paragraphs>75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1924</cp:revision>
  <cp:lastPrinted>2021-07-01T03:56:27Z</cp:lastPrinted>
  <dcterms:created xsi:type="dcterms:W3CDTF">2018-03-27T06:03:00Z</dcterms:created>
  <dcterms:modified xsi:type="dcterms:W3CDTF">2022-01-09T06:39:02Z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