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107152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2022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СВ 9-14 м/с. Температура ночью 12-14 мороза, днем 6-8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6-11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5723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577885"/>
            <a:chOff x="523875" y="3799939"/>
            <a:chExt cx="4298660" cy="17306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49753044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12584</TotalTime>
  <Words>516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1899</cp:revision>
  <cp:lastPrinted>2021-07-01T03:56:27Z</cp:lastPrinted>
  <dcterms:created xsi:type="dcterms:W3CDTF">2018-03-27T06:03:00Z</dcterms:created>
  <dcterms:modified xsi:type="dcterms:W3CDTF">2022-01-09T06:47:12Z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