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56283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5977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снег, низовая метель. Ветер СЗ 9-14 м/с. Температура ночью 12-14 мороза, днем 9-11 мороза.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</a:p>
          <a:p>
            <a:pPr lvl="0" indent="185738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2" y="354413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7" y="237945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457913"/>
            <a:chOff x="523875" y="3931523"/>
            <a:chExt cx="4298660" cy="159902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9721138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13006</TotalTime>
  <Words>507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1909</cp:revision>
  <cp:lastPrinted>2021-07-01T03:56:27Z</cp:lastPrinted>
  <dcterms:created xsi:type="dcterms:W3CDTF">2018-03-27T06:03:00Z</dcterms:created>
  <dcterms:modified xsi:type="dcterms:W3CDTF">2022-01-09T07:10:25Z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