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90657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ЮЗ 9-14 м/с. Температура ночью 20-22 мороза, днем 15-17 мороза.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9-14 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417815"/>
            <a:chOff x="523875" y="3975503"/>
            <a:chExt cx="4298660" cy="15550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1500534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12621</TotalTime>
  <Words>511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1963</cp:revision>
  <cp:lastPrinted>2021-07-01T03:56:27Z</cp:lastPrinted>
  <dcterms:created xsi:type="dcterms:W3CDTF">2018-03-27T06:03:00Z</dcterms:created>
  <dcterms:modified xsi:type="dcterms:W3CDTF">2022-01-09T06:46:38Z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