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100474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2021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ЮВ 9-14 м/с. Температура воздуха  ночью  18-20 мороза, днем 10-12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ЮВ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0043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7"/>
            <a:ext cx="4298660" cy="801720"/>
            <a:chOff x="509847" y="4488913"/>
            <a:chExt cx="4298660" cy="91935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08487084"/>
                </p:ext>
              </p:extLst>
            </p:nvPr>
          </p:nvGraphicFramePr>
          <p:xfrm>
            <a:off x="531522" y="4883920"/>
            <a:ext cx="4035777" cy="52434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12668</TotalTime>
  <Words>544</Words>
  <Application>Microsoft Office PowerPoint</Application>
  <PresentationFormat>Лист A4 (210x297 мм)</PresentationFormat>
  <Paragraphs>69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1934</cp:revision>
  <cp:lastPrinted>2021-02-03T11:37:00Z</cp:lastPrinted>
  <dcterms:created xsi:type="dcterms:W3CDTF">2018-03-27T06:03:00Z</dcterms:created>
  <dcterms:modified xsi:type="dcterms:W3CDTF">2022-01-09T06:27:47Z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