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337303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января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Кокшетау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10 января 2022 г.</a:t>
            </a:r>
          </a:p>
          <a:p>
            <a:pPr lvl="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19-21,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438920"/>
            <a:chOff x="523875" y="3952355"/>
            <a:chExt cx="4309498" cy="157819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613391352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12588</TotalTime>
  <Words>501</Words>
  <Application>Microsoft Office PowerPoint</Application>
  <PresentationFormat>Лист A4 (210x297 мм)</PresentationFormat>
  <Paragraphs>73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1895</cp:revision>
  <cp:lastPrinted>2021-07-01T03:56:27Z</cp:lastPrinted>
  <dcterms:created xsi:type="dcterms:W3CDTF">2018-03-27T06:03:00Z</dcterms:created>
  <dcterms:modified xsi:type="dcterms:W3CDTF">2022-01-09T07:07:49Z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