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58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4069584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2021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</a:t>
            </a:r>
            <a:r>
              <a:rPr lang="ru-RU" sz="1200" dirty="0" smtClean="0"/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СВ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мороза.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Ветер СВ, В 5-10 м/с. Температура ночью 20-22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376761"/>
            <a:chOff x="503478" y="4020530"/>
            <a:chExt cx="4322234" cy="151002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43489929"/>
                </p:ext>
              </p:extLst>
            </p:nvPr>
          </p:nvGraphicFramePr>
          <p:xfrm>
            <a:off x="531522" y="5029036"/>
            <a:ext cx="4035777" cy="50151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12572</TotalTime>
  <Words>477</Words>
  <Application>Microsoft Office PowerPoint</Application>
  <PresentationFormat>Лист A4 (210x297 мм)</PresentationFormat>
  <Paragraphs>73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1901</cp:revision>
  <cp:lastPrinted>2021-07-01T03:56:27Z</cp:lastPrinted>
  <dcterms:created xsi:type="dcterms:W3CDTF">2018-03-27T06:03:00Z</dcterms:created>
  <dcterms:modified xsi:type="dcterms:W3CDTF">2022-01-09T06:48:51Z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