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641232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564904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Переменная облачность, без осадков. Ветер ЮВ 9-14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м/с, порывы 15-20 м/с.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  <a:sym typeface="+mn-ea"/>
              </a:rPr>
              <a:t>юго-восточный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5120" y="370213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2"/>
            <a:ext cx="4545876" cy="1069890"/>
            <a:chOff x="524051" y="4277100"/>
            <a:chExt cx="4291013" cy="10597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82469562"/>
                </p:ext>
              </p:extLst>
            </p:nvPr>
          </p:nvGraphicFramePr>
          <p:xfrm>
            <a:off x="531522" y="4883919"/>
            <a:ext cx="3809513" cy="4529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13057</TotalTime>
  <Words>523</Words>
  <Application>Microsoft Office PowerPoint</Application>
  <PresentationFormat>Лист A4 (210x297 мм)</PresentationFormat>
  <Paragraphs>70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1907</cp:revision>
  <cp:lastPrinted>2021-10-15T03:50:29Z</cp:lastPrinted>
  <dcterms:created xsi:type="dcterms:W3CDTF">2018-03-27T06:03:00Z</dcterms:created>
  <dcterms:modified xsi:type="dcterms:W3CDTF">2022-01-09T06:33:59Z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