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605249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59267"/>
            <a:ext cx="482441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Кызылорда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осадков,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ночью и утром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туман.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СВ 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көшесі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н/з.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424641"/>
            <a:chOff x="523875" y="3968016"/>
            <a:chExt cx="4298660" cy="15625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14724130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Н. Бақытжан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20.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11.2021 г. </a:t>
            </a:r>
            <a:r>
              <a:rPr lang="ru-RU" sz="1200">
                <a:latin typeface="Times New Roman" panose="02020603050405020304" pitchFamily="18" charset="0"/>
                <a:ea typeface="Times New Roman" panose="02020603050405020304" pitchFamily="18" charset="0"/>
              </a:rPr>
              <a:t>11:58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12543</TotalTime>
  <Words>542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1891</cp:revision>
  <cp:lastPrinted>2021-07-01T03:56:27Z</cp:lastPrinted>
  <dcterms:created xsi:type="dcterms:W3CDTF">2018-03-27T06:03:00Z</dcterms:created>
  <dcterms:modified xsi:type="dcterms:W3CDTF">2022-01-08T09:03:47Z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