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954692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ЮЗ с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днем 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sz="1200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380243"/>
            <a:chOff x="523874" y="4016711"/>
            <a:chExt cx="4298660" cy="151384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07544493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12608</TotalTime>
  <Words>512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1897</cp:revision>
  <cp:lastPrinted>2021-07-01T03:56:27Z</cp:lastPrinted>
  <dcterms:created xsi:type="dcterms:W3CDTF">2018-03-27T06:03:00Z</dcterms:created>
  <dcterms:modified xsi:type="dcterms:W3CDTF">2022-01-08T07:22:28Z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