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579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291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665307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110" y="206231"/>
            <a:ext cx="47096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СЗ 9-14 м/с, ночью порывы 15-20 м/с. Температура ночью и днем 11-13 мороза.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ЮЗ 9-14 м/с. Температура ночью 21-23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444056"/>
            <a:chOff x="519759" y="3946722"/>
            <a:chExt cx="4291013" cy="15838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25571813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12798</TotalTime>
  <Words>509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1921</cp:revision>
  <cp:lastPrinted>2021-07-01T03:56:27Z</cp:lastPrinted>
  <dcterms:created xsi:type="dcterms:W3CDTF">2018-03-27T06:03:00Z</dcterms:created>
  <dcterms:modified xsi:type="dcterms:W3CDTF">2022-01-08T06:19:17Z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