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58" y="29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4675571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59776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Снег, низовая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метель.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ЮЗ 9-14 м/с. Температура ночью 7-9 мороза, днем 2-4 мороза.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85738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Снег, низовая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метель. Ветер СЗ 9-14 м/с. Температура ночью 12-15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5122" y="354413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4437" y="2379459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января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457913"/>
            <a:chOff x="523875" y="3931523"/>
            <a:chExt cx="4298660" cy="159902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097211380"/>
                </p:ext>
              </p:extLst>
            </p:nvPr>
          </p:nvGraphicFramePr>
          <p:xfrm>
            <a:off x="531522" y="5029036"/>
            <a:ext cx="4035777" cy="50151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12999</TotalTime>
  <Words>508</Words>
  <Application>Microsoft Office PowerPoint</Application>
  <PresentationFormat>Лист A4 (210x297 мм)</PresentationFormat>
  <Paragraphs>76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1907</cp:revision>
  <cp:lastPrinted>2021-07-01T03:56:27Z</cp:lastPrinted>
  <dcterms:created xsi:type="dcterms:W3CDTF">2018-03-27T06:03:00Z</dcterms:created>
  <dcterms:modified xsi:type="dcterms:W3CDTF">2022-01-08T07:05:07Z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