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9" d="100"/>
          <a:sy n="89" d="100"/>
        </p:scale>
        <p:origin x="1579" y="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52064069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10671" y="2661615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9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</a:t>
            </a:r>
            <a:r>
              <a:rPr lang="kk-KZ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53000" y="92695"/>
            <a:ext cx="4795512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1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 Без осадков, временами туман.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Ветер северо-восточный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9-14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3-5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мороза, 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4-6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11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endParaRPr lang="ru-RU" sz="11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1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>
                <a:latin typeface="Times New Roman" pitchFamily="18" charset="0"/>
                <a:cs typeface="Times New Roman" pitchFamily="18" charset="0"/>
              </a:rPr>
              <a:t>9</a:t>
            </a:r>
            <a:r>
              <a:rPr lang="ru-RU" sz="11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dirty="0" smtClean="0">
                <a:latin typeface="Times New Roman" pitchFamily="18" charset="0"/>
                <a:cs typeface="Times New Roman" pitchFamily="18" charset="0"/>
              </a:rPr>
              <a:t>января</a:t>
            </a:r>
            <a:r>
              <a:rPr lang="ru-RU" sz="11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itchFamily="18" charset="0"/>
                <a:cs typeface="Times New Roman" pitchFamily="18" charset="0"/>
                <a:sym typeface="+mn-ea"/>
              </a:rPr>
              <a:t>по 09 ч. </a:t>
            </a:r>
            <a:r>
              <a:rPr lang="ru-RU" sz="11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10</a:t>
            </a:r>
            <a:r>
              <a:rPr lang="ru-RU" sz="11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января 2022 </a:t>
            </a:r>
            <a:r>
              <a:rPr lang="ru-RU" sz="11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1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   Без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осадков, временами туман.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Ветер СВ 9-14 м/с.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Температура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3-5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5002733" y="3765989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kk-KZ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700" y="4422374"/>
            <a:ext cx="4291013" cy="1448239"/>
            <a:chOff x="511137" y="3942134"/>
            <a:chExt cx="4291013" cy="158841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0133576"/>
                </p:ext>
              </p:extLst>
            </p:nvPr>
          </p:nvGraphicFramePr>
          <p:xfrm>
            <a:off x="531522" y="5029036"/>
            <a:ext cx="4035777" cy="501515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0051" y="4190135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1137" y="3942134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6059377"/>
            <a:ext cx="4320480" cy="27699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1050" b="1" i="1" dirty="0">
                <a:solidFill>
                  <a:srgbClr val="000000"/>
                </a:solidFill>
              </a:rPr>
              <a:t>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Ә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155114419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12562</TotalTime>
  <Words>532</Words>
  <Application>Microsoft Office PowerPoint</Application>
  <PresentationFormat>Лист A4 (210x297 мм)</PresentationFormat>
  <Paragraphs>75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1924</cp:revision>
  <cp:lastPrinted>2021-11-19T07:05:36Z</cp:lastPrinted>
  <dcterms:created xsi:type="dcterms:W3CDTF">2018-03-27T06:03:00Z</dcterms:created>
  <dcterms:modified xsi:type="dcterms:W3CDTF">2022-01-08T06:59:19Z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