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7" d="100"/>
          <a:sy n="77" d="100"/>
        </p:scale>
        <p:origin x="58" y="293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85529517"/>
              </p:ext>
            </p:extLst>
          </p:nvPr>
        </p:nvGraphicFramePr>
        <p:xfrm>
          <a:off x="307975" y="2588895"/>
          <a:ext cx="4465638" cy="23012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 января 2022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Илья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87476668258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564904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9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 января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загрязнения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2999" y="114301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 января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 января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 января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1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ЮВ 9-14 м/с. Температура ночью 2-4 мороза, днем 4-6 тепла.</a:t>
            </a:r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10 января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9 января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января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2022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    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  <a:sym typeface="+mn-ea"/>
              </a:rPr>
              <a:t>юго-восточный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5-10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0-2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25120" y="370213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659557"/>
            <a:ext cx="4808537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31, участок № 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25172"/>
            <a:ext cx="4545876" cy="1069890"/>
            <a:chOff x="524051" y="4277100"/>
            <a:chExt cx="4291013" cy="105973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382469562"/>
                </p:ext>
              </p:extLst>
            </p:nvPr>
          </p:nvGraphicFramePr>
          <p:xfrm>
            <a:off x="531522" y="4883919"/>
            <a:ext cx="3809513" cy="452915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55472" y="4277100"/>
              <a:ext cx="2032438" cy="65870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13055</TotalTime>
  <Words>522</Words>
  <Application>Microsoft Office PowerPoint</Application>
  <PresentationFormat>Лист A4 (210x297 мм)</PresentationFormat>
  <Paragraphs>72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1905</cp:revision>
  <cp:lastPrinted>2021-10-15T03:50:29Z</cp:lastPrinted>
  <dcterms:created xsi:type="dcterms:W3CDTF">2018-03-27T06:03:00Z</dcterms:created>
  <dcterms:modified xsi:type="dcterms:W3CDTF">2022-01-08T09:13:06Z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