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58" y="29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484063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Ветер ЮЗ с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м/с. Температура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днем 2-4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СВ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5723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577885"/>
            <a:chOff x="523875" y="3799939"/>
            <a:chExt cx="4298660" cy="17306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49753044"/>
                </p:ext>
              </p:extLst>
            </p:nvPr>
          </p:nvGraphicFramePr>
          <p:xfrm>
            <a:off x="531522" y="5029036"/>
            <a:ext cx="4035777" cy="501515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12582</TotalTime>
  <Words>518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1897</cp:revision>
  <cp:lastPrinted>2021-07-01T03:56:27Z</cp:lastPrinted>
  <dcterms:created xsi:type="dcterms:W3CDTF">2018-03-27T06:03:00Z</dcterms:created>
  <dcterms:modified xsi:type="dcterms:W3CDTF">2022-01-08T07:18:10Z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