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132335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0411" y="206871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снег. Ветер СЗ 9-14 м/с, порывы 15-20 м/с. Температура ночью и днем 5-7 мороза.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Ветер Ю, ЮВ 9-14 м/с. Температура ночью 23-25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0411" y="31719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417815"/>
            <a:chOff x="523875" y="3975503"/>
            <a:chExt cx="4298660" cy="15550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91500534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12619</TotalTime>
  <Words>515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1961</cp:revision>
  <cp:lastPrinted>2021-07-01T03:56:27Z</cp:lastPrinted>
  <dcterms:created xsi:type="dcterms:W3CDTF">2018-03-27T06:03:00Z</dcterms:created>
  <dcterms:modified xsi:type="dcterms:W3CDTF">2022-01-08T08:01:43Z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