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1579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3625732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2021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824356550"/>
              </p:ext>
            </p:extLst>
          </p:nvPr>
        </p:nvGraphicFramePr>
        <p:xfrm>
          <a:off x="5090418" y="650274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5738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100" b="1" dirty="0" err="1">
                <a:latin typeface="Times New Roman" pitchFamily="18" charset="0"/>
                <a:cs typeface="Times New Roman" pitchFamily="18" charset="0"/>
              </a:rPr>
              <a:t>Нур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-Султан</a:t>
            </a:r>
          </a:p>
          <a:p>
            <a:pPr indent="185738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indent="185738"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5738" algn="just"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снег, низовая метель. Ветер ЮЗЗ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м/с,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днем 7-9 мороза, днем с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дальнейшим понижением.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5738"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10 января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indent="185738"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en-US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5738" algn="just"/>
            <a:r>
              <a:rPr lang="ru-RU" sz="1100" dirty="0" smtClean="0">
                <a:latin typeface="Times New Roman"/>
                <a:ea typeface="SimSun"/>
              </a:rPr>
              <a:t>Переменная облачность, без </a:t>
            </a:r>
            <a:r>
              <a:rPr lang="ru-RU" sz="1100" dirty="0" smtClean="0">
                <a:latin typeface="Times New Roman"/>
                <a:ea typeface="SimSun"/>
              </a:rPr>
              <a:t>осадков. </a:t>
            </a:r>
            <a:r>
              <a:rPr lang="ru-RU" sz="1100" dirty="0" smtClean="0">
                <a:latin typeface="Times New Roman"/>
                <a:ea typeface="SimSun"/>
              </a:rPr>
              <a:t>Ветер ЮВ </a:t>
            </a:r>
            <a:r>
              <a:rPr lang="ru-RU" sz="1100" dirty="0" smtClean="0">
                <a:latin typeface="Times New Roman"/>
                <a:ea typeface="SimSun"/>
              </a:rPr>
              <a:t>5-10 м/с. Температура ночью </a:t>
            </a:r>
            <a:r>
              <a:rPr lang="ru-RU" sz="1100" dirty="0" smtClean="0">
                <a:latin typeface="Times New Roman"/>
                <a:ea typeface="SimSun"/>
              </a:rPr>
              <a:t>21-23 </a:t>
            </a:r>
            <a:r>
              <a:rPr lang="ru-RU" sz="1100" dirty="0" smtClean="0">
                <a:latin typeface="Times New Roman"/>
                <a:ea typeface="SimSun"/>
              </a:rPr>
              <a:t>мороза.</a:t>
            </a:r>
            <a:endParaRPr lang="ru-RU" sz="1100" dirty="0" smtClean="0">
              <a:latin typeface="Times New Roman"/>
              <a:ea typeface="SimSun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5120" y="31166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0880" y="1942930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8, ночью 9 января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2685" y="4042353"/>
            <a:ext cx="4808537" cy="26776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Телжан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Шонанұлы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47, район лесозавода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пр.Туран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2/1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спасательная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станция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Акжол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отстойника сточных вод «Астана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Тазалык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2/1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8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Бабатайулы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д. 24, Коктал-1,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9 – 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А.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Байтурсынова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25,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Мечеть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Х.Султан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en-US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№ 10 –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К.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Мунайтпасова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13,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Алматинский</a:t>
            </a:r>
            <a:r>
              <a:rPr lang="en-US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2"/>
            <a:ext cx="4545876" cy="1069890"/>
            <a:chOff x="524051" y="4277100"/>
            <a:chExt cx="4291013" cy="10597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51527204"/>
                </p:ext>
              </p:extLst>
            </p:nvPr>
          </p:nvGraphicFramePr>
          <p:xfrm>
            <a:off x="531522" y="4883919"/>
            <a:ext cx="3809513" cy="4529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7732852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79114655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9960" y="4628221"/>
            <a:ext cx="47757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">
              <a:defRPr/>
            </a:pPr>
            <a:r>
              <a:rPr lang="ru-RU" sz="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12607</TotalTime>
  <Words>610</Words>
  <Application>Microsoft Office PowerPoint</Application>
  <PresentationFormat>Лист A4 (210x297 мм)</PresentationFormat>
  <Paragraphs>74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1911</cp:revision>
  <cp:lastPrinted>2021-07-01T07:38:07Z</cp:lastPrinted>
  <dcterms:created xsi:type="dcterms:W3CDTF">2018-03-27T06:03:00Z</dcterms:created>
  <dcterms:modified xsi:type="dcterms:W3CDTF">2022-01-08T06:02:48Z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