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14851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Кокшетау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снег. Ветер ночью 15-20 м/с, днем 9-14 м/с. Температура ночью и днем 7-9 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438920"/>
            <a:chOff x="523875" y="3952355"/>
            <a:chExt cx="4309498" cy="157819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613391352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12585</TotalTime>
  <Words>505</Words>
  <Application>Microsoft Office PowerPoint</Application>
  <PresentationFormat>Лист A4 (210x297 мм)</PresentationFormat>
  <Paragraphs>72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1892</cp:revision>
  <cp:lastPrinted>2021-07-01T03:56:27Z</cp:lastPrinted>
  <dcterms:created xsi:type="dcterms:W3CDTF">2018-03-27T06:03:00Z</dcterms:created>
  <dcterms:modified xsi:type="dcterms:W3CDTF">2022-01-08T08:09:57Z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