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FF"/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 varScale="1">
        <p:scale>
          <a:sx n="89" d="100"/>
          <a:sy n="89" d="100"/>
        </p:scale>
        <p:origin x="1579" y="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fld id="{5E4CBBC2-DEED-4520-8FE5-C4E9E03E9B6E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66906843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8BE925-E2F9-432E-B64A-4494DFFFB9B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DB0522-9959-4335-893A-B4B32002D5E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4A5E18-5F20-4B6F-BD0A-4C69B4D9B61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AA6177-027C-4349-A75B-46EAFF35A4B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63CF35-7A0A-4BC0-B58D-2F1BD2D67EB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56D1C0-84FE-4B2C-9B27-ADFE04B13D8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0FD82A-0997-49BF-A37C-78DC234EE16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F39351-78EB-447C-8C58-503FE26ABB1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CDA489-0C8A-4940-A033-DE502AFEA5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731501-E85D-455A-A252-D74A2541192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471594-FCE1-4E39-8DC4-99689DB2EF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6FD85723-464B-45F8-946F-D545EBB7F7E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7940109"/>
              </p:ext>
            </p:extLst>
          </p:nvPr>
        </p:nvGraphicFramePr>
        <p:xfrm>
          <a:off x="307975" y="258921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/>
              </a:tblGrid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ЕЖЕДНЕВНЫЙ БЮЛЛЕТЕНЬ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СОСТОЯНИЯ ВОЗДУШНОГО БАССЕЙНА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zh-CN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kumimoji="0" 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kumimoji="0" lang="ru-RU" alt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altLang="zh-C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8 </a:t>
                      </a:r>
                      <a:r>
                        <a:rPr kumimoji="0" lang="kk-KZ" altLang="zh-C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января 2021 года</a:t>
                      </a:r>
                    </a:p>
                  </a:txBody>
                  <a:tcPr marL="114329" marR="114329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5" name="Прямоугольник 2"/>
          <p:cNvSpPr>
            <a:spLocks noChangeArrowheads="1"/>
          </p:cNvSpPr>
          <p:nvPr/>
        </p:nvSpPr>
        <p:spPr bwMode="auto">
          <a:xfrm>
            <a:off x="5033635" y="151050"/>
            <a:ext cx="4792662" cy="193899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21 ч.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2021 г.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buFont typeface="Arial" charset="0"/>
              <a:buNone/>
            </a:pPr>
            <a:r>
              <a:rPr lang="ru-RU" sz="1200" dirty="0" smtClean="0">
                <a:latin typeface="Times New Roman" pitchFamily="18" charset="0"/>
                <a:sym typeface="+mn-ea"/>
              </a:rPr>
              <a:t>Облачно с прояснениями, без осадков. Временами туман. Ветер 0-5 м/с. Температура ночью 1-3 мороза, днем 2-4 тепла.</a:t>
            </a:r>
          </a:p>
          <a:p>
            <a:pPr algn="just">
              <a:buFont typeface="Arial" charset="0"/>
              <a:buNone/>
            </a:pPr>
            <a:endParaRPr lang="en-US" sz="1200" dirty="0"/>
          </a:p>
          <a:p>
            <a:pPr algn="ctr">
              <a:buFont typeface="Arial" charset="0"/>
              <a:buNone/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2021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 sz="1200" dirty="0"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  <a:sym typeface="+mn-ea"/>
              </a:rPr>
              <a:t>временами осадки, преимущественно снег, туман. Ветер СВ 2-7 м/с. Температура ночью 4-6 мороза.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25008" y="2204864"/>
            <a:ext cx="4680520" cy="1569660"/>
          </a:xfrm>
          <a:prstGeom prst="rect">
            <a:avLst/>
          </a:prstGeom>
          <a:solidFill>
            <a:srgbClr val="92D05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square">
            <a:spAutoFit/>
          </a:bodyPr>
          <a:lstStyle/>
          <a:p>
            <a:pPr indent="182563"/>
            <a:r>
              <a:rPr lang="ru-RU" altLang="en-US" sz="1200" dirty="0" smtClean="0"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latin typeface="Times New Roman" pitchFamily="18" charset="0"/>
                <a:cs typeface="Times New Roman" pitchFamily="18" charset="0"/>
                <a:sym typeface="+mn-ea"/>
              </a:rPr>
              <a:t>9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января 2022 года </a:t>
            </a:r>
            <a:r>
              <a:rPr lang="ru-RU" altLang="en-US" sz="1200" dirty="0">
                <a:latin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 smtClean="0">
                <a:latin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latin typeface="Times New Roman" pitchFamily="18" charset="0"/>
                <a:sym typeface="+mn-ea"/>
              </a:rPr>
              <a:t>загрязняющих веществ в атмосфере города</a:t>
            </a:r>
            <a:r>
              <a:rPr lang="en-US" altLang="en-US" sz="1200" dirty="0" smtClean="0">
                <a:latin typeface="Times New Roman" pitchFamily="18" charset="0"/>
                <a:sym typeface="+mn-ea"/>
              </a:rPr>
              <a:t>.</a:t>
            </a:r>
            <a:endParaRPr lang="ru-RU" altLang="en-US" sz="1200" dirty="0" smtClean="0">
              <a:latin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января 2022 года </a:t>
            </a:r>
            <a:r>
              <a:rPr lang="ru-RU" altLang="en-US" sz="1200" dirty="0">
                <a:latin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</a:t>
            </a:r>
            <a:r>
              <a:rPr lang="ru-RU" altLang="en-US" sz="1200" dirty="0" smtClean="0">
                <a:latin typeface="Times New Roman" pitchFamily="18" charset="0"/>
                <a:sym typeface="+mn-ea"/>
              </a:rPr>
              <a:t>города</a:t>
            </a:r>
            <a:endParaRPr lang="ru-RU" altLang="en-US" sz="1200" dirty="0">
              <a:latin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>
                <a:latin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latin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latin typeface="Times New Roman" pitchFamily="18" charset="0"/>
                <a:sym typeface="+mn-ea"/>
              </a:rPr>
              <a:t> </a:t>
            </a:r>
            <a:r>
              <a:rPr lang="ru-RU" altLang="en-US" sz="1200" dirty="0">
                <a:latin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25008" y="3889346"/>
            <a:ext cx="4680520" cy="276999"/>
          </a:xfrm>
          <a:prstGeom prst="rect">
            <a:avLst/>
          </a:prstGeom>
          <a:solidFill>
            <a:srgbClr val="92D05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363" name="Группа 5"/>
          <p:cNvGrpSpPr>
            <a:grpSpLocks/>
          </p:cNvGrpSpPr>
          <p:nvPr/>
        </p:nvGrpSpPr>
        <p:grpSpPr bwMode="auto">
          <a:xfrm>
            <a:off x="112713" y="246063"/>
            <a:ext cx="4840287" cy="585787"/>
            <a:chOff x="112712" y="246083"/>
            <a:chExt cx="4840288" cy="586363"/>
          </a:xfrm>
        </p:grpSpPr>
        <p:sp>
          <p:nvSpPr>
            <p:cNvPr id="15416" name="TextBox 15"/>
            <p:cNvSpPr txBox="1">
              <a:spLocks noChangeArrowheads="1"/>
            </p:cNvSpPr>
            <p:nvPr/>
          </p:nvSpPr>
          <p:spPr bwMode="auto">
            <a:xfrm>
              <a:off x="317284" y="246083"/>
              <a:ext cx="4635716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sz="1400" b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/>
            </a:p>
          </p:txBody>
        </p:sp>
        <p:sp>
          <p:nvSpPr>
            <p:cNvPr id="15417" name="TextBox 16"/>
            <p:cNvSpPr txBox="1">
              <a:spLocks noChangeArrowheads="1"/>
            </p:cNvSpPr>
            <p:nvPr/>
          </p:nvSpPr>
          <p:spPr bwMode="auto">
            <a:xfrm>
              <a:off x="112712" y="555447"/>
              <a:ext cx="481018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indent="176213" algn="just"/>
              <a:r>
                <a:rPr lang="ru-RU" sz="1200">
                  <a:latin typeface="Times New Roman" pitchFamily="18" charset="0"/>
                  <a:cs typeface="Times New Roman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В городе Алматы наблюдения </a:t>
            </a:r>
            <a:r>
              <a:rPr lang="ru-RU" altLang="ru-RU" sz="1200">
                <a:latin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 проводится на 16 постах </a:t>
            </a:r>
            <a:r>
              <a:rPr lang="ru-RU" altLang="ru-RU" sz="1200">
                <a:latin typeface="Times New Roman" pitchFamily="18" charset="0"/>
              </a:rPr>
              <a:t>наблюдения:</a:t>
            </a:r>
          </a:p>
          <a:p>
            <a:r>
              <a:rPr lang="ru-RU" altLang="ru-RU" sz="1200">
                <a:latin typeface="Times New Roman" pitchFamily="18" charset="0"/>
              </a:rPr>
              <a:t>№ 1 – </a:t>
            </a:r>
            <a:r>
              <a:rPr lang="ru-RU" sz="1200">
                <a:latin typeface="Times New Roman" pitchFamily="18" charset="0"/>
              </a:rPr>
              <a:t>терр. Казахского национального университета им.Аль-Фараби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2 –</a:t>
            </a:r>
            <a:r>
              <a:rPr lang="ru-RU" sz="1200">
                <a:latin typeface="Times New Roman" pitchFamily="18" charset="0"/>
              </a:rPr>
              <a:t>Бурундайское автохозяйство, улица Аэродромная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3 – </a:t>
            </a:r>
            <a:r>
              <a:rPr lang="ru-RU" sz="1200">
                <a:latin typeface="Times New Roman" pitchFamily="18" charset="0"/>
              </a:rPr>
              <a:t>ледовая арена «Алматы арена»</a:t>
            </a:r>
          </a:p>
          <a:p>
            <a:r>
              <a:rPr lang="ru-RU" altLang="ru-RU" sz="1200">
                <a:latin typeface="Times New Roman" pitchFamily="18" charset="0"/>
              </a:rPr>
              <a:t>№ 4 – </a:t>
            </a:r>
            <a:r>
              <a:rPr lang="ru-RU" sz="1200">
                <a:latin typeface="Times New Roman" pitchFamily="18" charset="0"/>
              </a:rPr>
              <a:t>70 разъезда, общеобразовательная школа №32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5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ледовая арена «Халык арена», микрорайон «Думан»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6</a:t>
            </a:r>
            <a:r>
              <a:rPr lang="ru-RU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терр. Жетысуского </a:t>
            </a:r>
            <a:r>
              <a:rPr lang="kk-KZ" sz="1200">
                <a:latin typeface="Times New Roman" pitchFamily="18" charset="0"/>
              </a:rPr>
              <a:t>акимата</a:t>
            </a:r>
            <a:r>
              <a:rPr lang="ru-RU" sz="1200">
                <a:latin typeface="Times New Roman" pitchFamily="18" charset="0"/>
              </a:rPr>
              <a:t>, микрорайон «Кулагер»</a:t>
            </a:r>
          </a:p>
          <a:p>
            <a:r>
              <a:rPr lang="ru-RU" altLang="ru-RU" sz="1200">
                <a:latin typeface="Times New Roman" pitchFamily="18" charset="0"/>
              </a:rPr>
              <a:t>№ 2</a:t>
            </a:r>
            <a:r>
              <a:rPr lang="en-US" altLang="ru-RU" sz="1200">
                <a:latin typeface="Times New Roman" pitchFamily="18" charset="0"/>
              </a:rPr>
              <a:t>7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метеостанция Медео, ул. Горная, 548</a:t>
            </a: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8 –  </a:t>
            </a:r>
            <a:r>
              <a:rPr lang="ru-RU" sz="1200">
                <a:latin typeface="Times New Roman" pitchFamily="18" charset="0"/>
              </a:rPr>
              <a:t>аэрологическая станция (район Аэропорта) </a:t>
            </a:r>
          </a:p>
          <a:p>
            <a:r>
              <a:rPr lang="ru-RU" sz="1200">
                <a:latin typeface="Times New Roman" pitchFamily="18" charset="0"/>
              </a:rPr>
              <a:t>ул. Ахметова, 50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9 –  </a:t>
            </a:r>
            <a:r>
              <a:rPr lang="ru-RU" sz="1200">
                <a:latin typeface="Times New Roman" pitchFamily="18" charset="0"/>
              </a:rPr>
              <a:t>РУВД Турскибского района, ул. Р. Зорге,14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</a:t>
            </a:r>
            <a:r>
              <a:rPr lang="en-US" altLang="ru-RU" sz="1200">
                <a:latin typeface="Times New Roman" pitchFamily="18" charset="0"/>
              </a:rPr>
              <a:t>0 – </a:t>
            </a:r>
            <a:r>
              <a:rPr lang="ru-RU" sz="1200">
                <a:latin typeface="Times New Roman" pitchFamily="18" charset="0"/>
              </a:rPr>
              <a:t>м-н «Шанырак», школа №26, ул. Жанкожа батыра, 202</a:t>
            </a:r>
            <a:endParaRPr lang="ru-RU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31</a:t>
            </a:r>
            <a:r>
              <a:rPr lang="en-US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sz="1200" i="1">
                <a:latin typeface="Times New Roman" pitchFamily="18" charset="0"/>
              </a:rPr>
              <a:t>№1 -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ул. Амангельды, угол ул. Сатпаева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ru-RU" sz="1200" i="1">
                <a:latin typeface="Times New Roman" pitchFamily="18" charset="0"/>
              </a:rPr>
              <a:t>(отбор проб воздуха 3 раза в сутки - 07, 13 и 19)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№12 - </a:t>
            </a:r>
            <a:r>
              <a:rPr lang="ru-RU" sz="1200" i="1">
                <a:latin typeface="Times New Roman" pitchFamily="18" charset="0"/>
              </a:rPr>
              <a:t>пр. Райымбека, угол ул. Наурызбай батыра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№16 - </a:t>
            </a:r>
            <a:r>
              <a:rPr lang="ru-RU" sz="1200" i="1">
                <a:latin typeface="Times New Roman" pitchFamily="18" charset="0"/>
              </a:rPr>
              <a:t>м-н Айнабулак-3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№25 -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м-н Аксай-3, ул. Маречека, угол ул. Б.Момышулы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№26 - </a:t>
            </a:r>
            <a:r>
              <a:rPr lang="ru-RU" sz="1200" i="1">
                <a:latin typeface="Times New Roman" pitchFamily="18" charset="0"/>
              </a:rPr>
              <a:t>м-н Тастак-1, ул. Толе би, 249, ГУ «городская детская поликлиника №8»</a:t>
            </a:r>
            <a:r>
              <a:rPr lang="kk-KZ" sz="1200" i="1">
                <a:latin typeface="Times New Roman" pitchFamily="18" charset="0"/>
              </a:rPr>
              <a:t>.</a:t>
            </a:r>
            <a:endParaRPr lang="ru-RU" sz="1200">
              <a:latin typeface="Times New Roman" pitchFamily="18" charset="0"/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>
                <a:latin typeface="Times New Roman" pitchFamily="18" charset="0"/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484011"/>
            <a:chOff x="531522" y="3799939"/>
            <a:chExt cx="4291013" cy="15667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1471691"/>
                </p:ext>
              </p:extLst>
            </p:nvPr>
          </p:nvGraphicFramePr>
          <p:xfrm>
            <a:off x="531522" y="4883920"/>
            <a:ext cx="4035778" cy="4827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latin typeface="Times New Roman" pitchFamily="18" charset="0"/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</a:rPr>
              <a:t>  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Составил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(а)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Ертаева С.Ә. </a:t>
            </a:r>
            <a:endParaRPr lang="ru-RU" sz="1200" b="1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200" i="1">
                <a:latin typeface="Times New Roman" pitchFamily="18" charset="0"/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12815</TotalTime>
  <Words>718</Words>
  <Application>Microsoft Office PowerPoint</Application>
  <PresentationFormat>Лист A4 (210x297 мм)</PresentationFormat>
  <Paragraphs>89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1961</cp:revision>
  <cp:lastPrinted>2021-07-01T09:11:30Z</cp:lastPrinted>
  <dcterms:created xsi:type="dcterms:W3CDTF">2018-03-27T06:03:00Z</dcterms:created>
  <dcterms:modified xsi:type="dcterms:W3CDTF">2022-01-08T05:59:55Z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