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776576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87775456066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осадков, на севере области туман. Ветер СЗ с переходом на ЮВ 9-14 м/с. Температура ночью и днем 12-17 мороза, на западе области -20 мороза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осадков, на севере области туман. Ветер СЗ с переходом на ЮВ 9-14 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мороза, 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16863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4403" y="3284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436380"/>
            <a:chOff x="502227" y="3955141"/>
            <a:chExt cx="4291013" cy="157541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70098246"/>
                </p:ext>
              </p:extLst>
            </p:nvPr>
          </p:nvGraphicFramePr>
          <p:xfrm>
            <a:off x="531522" y="5029036"/>
            <a:ext cx="4035777" cy="5015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12939</TotalTime>
  <Words>561</Words>
  <Application>Microsoft Office PowerPoint</Application>
  <PresentationFormat>Лист A4 (210x297 мм)</PresentationFormat>
  <Paragraphs>79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1913</cp:revision>
  <cp:lastPrinted>2021-07-01T03:56:27Z</cp:lastPrinted>
  <dcterms:created xsi:type="dcterms:W3CDTF">2018-03-27T06:03:00Z</dcterms:created>
  <dcterms:modified xsi:type="dcterms:W3CDTF">2022-01-08T08:22:51Z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