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566916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января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84719" y="70683"/>
            <a:ext cx="48926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метель. Ветер Ю, ЮЗ 9-14 м/с. Температура ночью 8-10 мороза, днем 3-5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метель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СЗ 9-14 м/с. Температура ночью 13-15 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44806" y="446575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2791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344333"/>
            <a:chOff x="523874" y="4056097"/>
            <a:chExt cx="4298660" cy="147445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04582800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13088</TotalTime>
  <Words>549</Words>
  <Application>Microsoft Office PowerPoint</Application>
  <PresentationFormat>Лист A4 (210x297 мм)</PresentationFormat>
  <Paragraphs>77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1912</cp:revision>
  <cp:lastPrinted>2021-10-18T15:52:53Z</cp:lastPrinted>
  <dcterms:created xsi:type="dcterms:W3CDTF">2018-03-27T06:03:00Z</dcterms:created>
  <dcterms:modified xsi:type="dcterms:W3CDTF">2022-01-08T07:05:10Z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