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08388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21455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2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      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осадков,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3"/>
            <a:ext cx="4298660" cy="1365356"/>
            <a:chOff x="523874" y="4033039"/>
            <a:chExt cx="4298660" cy="14975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180204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12698</TotalTime>
  <Words>537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1916</cp:revision>
  <cp:lastPrinted>2021-07-01T03:56:27Z</cp:lastPrinted>
  <dcterms:created xsi:type="dcterms:W3CDTF">2018-03-27T06:03:00Z</dcterms:created>
  <dcterms:modified xsi:type="dcterms:W3CDTF">2022-01-08T08:58:05Z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