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58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202826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5581" y="2797377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00670" y="85092"/>
            <a:ext cx="48323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СЗ с переходом ЮВ 5-10 м/с. Температура ночью 17-19 мороза, днем 13-15 мороза.</a:t>
            </a:r>
          </a:p>
          <a:p>
            <a:pPr lvl="0" algn="ctr"/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ЮВ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 переходом на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СВ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ночью 18-20 мороза. 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02925" y="367717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409511"/>
            <a:chOff x="523874" y="3984610"/>
            <a:chExt cx="4298660" cy="15459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83992353"/>
                </p:ext>
              </p:extLst>
            </p:nvPr>
          </p:nvGraphicFramePr>
          <p:xfrm>
            <a:off x="531522" y="5029036"/>
            <a:ext cx="4035777" cy="50151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12606</TotalTime>
  <Words>544</Words>
  <Application>Microsoft Office PowerPoint</Application>
  <PresentationFormat>Лист A4 (210x297 мм)</PresentationFormat>
  <Paragraphs>75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1938</cp:revision>
  <cp:lastPrinted>2021-07-01T03:56:27Z</cp:lastPrinted>
  <dcterms:created xsi:type="dcterms:W3CDTF">2018-03-27T06:03:00Z</dcterms:created>
  <dcterms:modified xsi:type="dcterms:W3CDTF">2022-01-08T07:47:30Z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