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543243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31 </a:t>
            </a:r>
            <a:r>
              <a:rPr lang="kk-KZ" altLang="ru-RU" sz="1200" b="1" dirty="0">
                <a:solidFill>
                  <a:srgbClr val="000000"/>
                </a:solidFill>
                <a:latin typeface="Times New Roman" panose="02020603050405020304" pitchFamily="18" charset="0"/>
                <a:cs typeface="Times New Roman" panose="02020603050405020304" pitchFamily="18" charset="0"/>
              </a:rPr>
              <a:t>қантар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Оңтүстік-шығыстан жел соғады, күші 9-14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Оңтүстіктен жел соғады, күші 7-12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5-7 градус суық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682647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12963</TotalTime>
  <Words>541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2062</cp:revision>
  <cp:lastPrinted>2021-07-01T07:38:07Z</cp:lastPrinted>
  <dcterms:created xsi:type="dcterms:W3CDTF">2018-03-27T06:03:00Z</dcterms:created>
  <dcterms:modified xsi:type="dcterms:W3CDTF">2022-01-31T07:54:59Z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