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570053"/>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2176690"/>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75432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01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31 </a:t>
            </a:r>
            <a:r>
              <a:rPr lang="kk-KZ"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01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Күндіз аздаған қар. Оңтүстік-батыстан жел соғады, күші 9-14 м/с. Ауа температурасы түнде 10-12, күндіз 5-7 аяз.</a:t>
            </a:r>
          </a:p>
          <a:p>
            <a:pPr algn="ctr"/>
            <a:r>
              <a:rPr lang="kk-KZ" sz="1200" b="1" dirty="0">
                <a:latin typeface="Times New Roman" panose="02020603050405020304" pitchFamily="18" charset="0"/>
                <a:cs typeface="Times New Roman" panose="02020603050405020304" pitchFamily="18" charset="0"/>
              </a:rPr>
              <a:t>02 </a:t>
            </a:r>
            <a:r>
              <a:rPr 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r>
              <a:rPr lang="ru-RU" sz="1200" b="1" dirty="0">
                <a:latin typeface="Times New Roman" panose="02020603050405020304" pitchFamily="18" charset="0"/>
                <a:cs typeface="Times New Roman" panose="02020603050405020304" pitchFamily="18" charset="0"/>
              </a:rPr>
              <a:t>2022 ж. 01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21-ден 02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 Аздаған қар.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68875" y="302276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1907085"/>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01, 02 а</a:t>
            </a:r>
            <a:r>
              <a:rPr lang="kk-KZ" sz="1200" dirty="0" smtClean="0">
                <a:solidFill>
                  <a:schemeClr val="tx1"/>
                </a:solidFill>
                <a:latin typeface="Times New Roman" panose="02020603050405020304" pitchFamily="18" charset="0"/>
                <a:cs typeface="Times New Roman" panose="02020603050405020304" pitchFamily="18" charset="0"/>
              </a:rPr>
              <a:t>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14353</TotalTime>
  <Words>576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2125</cp:revision>
  <cp:lastPrinted>2021-11-30T05:55:07Z</cp:lastPrinted>
  <dcterms:created xsi:type="dcterms:W3CDTF">2018-03-27T06:03:00Z</dcterms:created>
  <dcterms:modified xsi:type="dcterms:W3CDTF">2022-01-31T08:21:41Z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