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422805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оңтүстік-шығыстан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1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2424500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244" y="221002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1, 2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altLang="en-US" sz="1200" dirty="0" err="1" smtClean="0">
                <a:solidFill>
                  <a:srgbClr val="000000"/>
                </a:solidFill>
                <a:latin typeface="Times New Roman" panose="02020603050405020304" pitchFamily="18" charset="0"/>
              </a:rPr>
              <a:t>болады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13147</TotalTime>
  <Words>614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2057</cp:revision>
  <cp:lastPrinted>2021-07-01T07:38:07Z</cp:lastPrinted>
  <dcterms:created xsi:type="dcterms:W3CDTF">2018-03-27T06:03:00Z</dcterms:created>
  <dcterms:modified xsi:type="dcterms:W3CDTF">2022-01-31T08:07:17Z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