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514028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по 21 ч. 01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снег. Ветер юго-западный 9-14 м/с. Температура воздуха ночью              7-9, днем 5-7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just">
              <a:defRPr/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02 февраля 2022 г.</a:t>
            </a: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10-12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12949</TotalTime>
  <Words>581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2149</cp:revision>
  <cp:lastPrinted>2021-07-01T03:56:27Z</cp:lastPrinted>
  <dcterms:created xsi:type="dcterms:W3CDTF">2018-03-27T06:03:00Z</dcterms:created>
  <dcterms:modified xsi:type="dcterms:W3CDTF">2022-01-31T08:23:59Z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