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6744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Ясно. Временами туман. Ветер восточный 6-11 м/с. Температура воздуха ночью 7-9 мороза, днем 0-2 тепла.</a:t>
            </a: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Ясно.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6-11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1984</cp:revision>
  <cp:lastPrinted>2021-07-01T03:56:27Z</cp:lastPrinted>
  <dcterms:created xsi:type="dcterms:W3CDTF">2018-03-27T06:03:00Z</dcterms:created>
  <dcterms:modified xsi:type="dcterms:W3CDTF">2022-01-31T08:15:58Z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