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519974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itchFamily="18" charset="0"/>
                <a:cs typeface="Times New Roman" pitchFamily="18" charset="0"/>
              </a:rPr>
              <a:t>қаңтар</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977383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01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31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ақпан</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Түнде қар. Оңтүстік-батыстан жел соғады, күші 9-14 м/с. Ауа температурасы түнде 7-9, күндіз 5-7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02</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01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02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12799</TotalTime>
  <Words>557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2022-01-31T08:23:25Z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