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9317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84138" algn="just"/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10-12, днем 5-7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02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Небольшой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2916501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607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2021-11-30T05:55:24Z</cp:lastPrinted>
  <dcterms:created xsi:type="dcterms:W3CDTF">2018-03-27T06:03:00Z</dcterms:created>
  <dcterms:modified xsi:type="dcterms:W3CDTF">2022-01-31T08:22:32Z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