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390387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409" y="2185026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408965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снег, низовая метель, гололед. Ветер южный 9-14, днём порывы 18 м/с. Температура воздуха ночью 4-6, днём 0-2 мороза.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01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Переменная облачность, без осадков. Ночью и утром туман.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юго-западный, южный 9-14, порывы 18 м/с. Температура воздуха 6-8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12839</TotalTime>
  <Words>625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2102</cp:revision>
  <cp:lastPrinted>2021-07-01T03:56:27Z</cp:lastPrinted>
  <dcterms:created xsi:type="dcterms:W3CDTF">2018-03-27T06:03:00Z</dcterms:created>
  <dcterms:modified xsi:type="dcterms:W3CDTF">2022-01-31T08:36:37Z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