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8181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0992888"/>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31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қар, жаяу бұрқасын, 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02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01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без осадков</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1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13068</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2021-07-01T03:56:27Z</cp:lastPrinted>
  <dcterms:created xsi:type="dcterms:W3CDTF">2018-03-27T06:03:00Z</dcterms:created>
  <dcterms:modified xsi:type="dcterms:W3CDTF">2022-01-31T08:34:52Z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