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45545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4-6 мороза, днем 5-7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02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северо-восточный 9-14 м/с. Температура воздуха 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2022-01-19T06:52:39Z</cp:lastPrinted>
  <dcterms:created xsi:type="dcterms:W3CDTF">2018-03-27T06:03:00Z</dcterms:created>
  <dcterms:modified xsi:type="dcterms:W3CDTF">2022-01-31T08:31:03Z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