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5533015"/>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 31 қаңтар 21 сағ. 01 ақпан 21 сағ. </a:t>
            </a:r>
            <a:r>
              <a:rPr lang="kk-KZ" altLang="ru-RU" sz="1200" b="1" dirty="0">
                <a:latin typeface="Times New Roman" panose="02020603050405020304" pitchFamily="18" charset="0"/>
                <a:cs typeface="Times New Roman" panose="02020603050405020304" pitchFamily="18" charset="0"/>
              </a:rPr>
              <a:t>дейін</a:t>
            </a:r>
          </a:p>
          <a:p>
            <a:pPr lvl="0" algn="ct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a:t>
            </a:r>
            <a:r>
              <a:rPr lang="kk-KZ" altLang="ru-RU" sz="1200" dirty="0">
                <a:latin typeface="Times New Roman" panose="02020603050405020304" pitchFamily="18" charset="0"/>
                <a:cs typeface="Times New Roman" panose="02020603050405020304" pitchFamily="18" charset="0"/>
              </a:rPr>
              <a:t>, күндіз 2-4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Күндіз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893381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01, 02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13376</TotalTime>
  <Words>549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2118</cp:revision>
  <cp:lastPrinted>2021-07-01T07:38:07Z</cp:lastPrinted>
  <dcterms:created xsi:type="dcterms:W3CDTF">2018-03-27T06:03:00Z</dcterms:created>
  <dcterms:modified xsi:type="dcterms:W3CDTF">2022-01-31T08:13:30Z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