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86236394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4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746235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3506779"/>
              </p:ext>
            </p:extLst>
          </p:nvPr>
        </p:nvGraphicFramePr>
        <p:xfrm>
          <a:off x="5051200" y="4253403"/>
          <a:ext cx="4637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4317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3582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374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1482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79402"/>
            <a:ext cx="4808537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Талдыкорган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01 февраля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31 января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21 ч. 01 февраля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  <a:endParaRPr 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восточный 3-8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м/с. Температура воздуха ночью 8-10 мороза, днем 0-2 т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180975" algn="ctr"/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02 февраля</a:t>
            </a:r>
          </a:p>
          <a:p>
            <a:pPr lvl="0"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01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09 ч. 02 февраля 2022 г</a:t>
            </a: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2-7 м/с. Температура воздуха ночью 11-13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 lvl="0" indent="180975"/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9647" y="318302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8962" y="2076031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февраля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02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февраля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2057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9588"/>
            <a:chOff x="523875" y="3990378"/>
            <a:chExt cx="4294957" cy="19079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95744" y="6099411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12868</TotalTime>
  <Words>565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2057</cp:revision>
  <cp:lastPrinted>2021-07-01T03:56:27Z</cp:lastPrinted>
  <dcterms:created xsi:type="dcterms:W3CDTF">2018-03-27T06:03:00Z</dcterms:created>
  <dcterms:modified xsi:type="dcterms:W3CDTF">2022-01-31T08:29:24Z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