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0533812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39858" y="37762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kk-KZ" altLang="ru-RU" sz="1200" b="1" dirty="0" smtClean="0">
                <a:latin typeface="Times New Roman" panose="02020603050405020304" pitchFamily="18" charset="0"/>
                <a:cs typeface="Times New Roman" panose="02020603050405020304" pitchFamily="18" charset="0"/>
              </a:rPr>
              <a:t>қаңтар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93785244"/>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15888"/>
            <a:ext cx="4794914"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01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31 </a:t>
            </a:r>
            <a:r>
              <a:rPr lang="kk-KZ" altLang="ru-RU" sz="1200" b="1" dirty="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01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оңтүстік-батыстан 1-6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16-18°, </a:t>
            </a:r>
            <a:r>
              <a:rPr lang="kk-KZ" sz="1200" dirty="0">
                <a:solidFill>
                  <a:prstClr val="black"/>
                </a:solidFill>
                <a:latin typeface="Times New Roman" pitchFamily="18" charset="0"/>
                <a:cs typeface="Times New Roman" pitchFamily="18" charset="0"/>
              </a:rPr>
              <a:t>күндіз 6-8° 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02 </a:t>
            </a:r>
            <a:r>
              <a:rPr lang="kk-KZ" sz="1200" b="1" dirty="0">
                <a:solidFill>
                  <a:srgbClr val="000000"/>
                </a:solidFill>
                <a:latin typeface="Times New Roman" panose="02020603050405020304" pitchFamily="18" charset="0"/>
                <a:cs typeface="Times New Roman" panose="02020603050405020304" pitchFamily="18" charset="0"/>
                <a:sym typeface="+mn-ea"/>
              </a:rPr>
              <a:t>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02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солтүстік-шығыстан 0-5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428207"/>
            <a:ext cx="4680169" cy="276999"/>
          </a:xfrm>
          <a:prstGeom prst="rect">
            <a:avLst/>
          </a:prstGeom>
          <a:solidFill>
            <a:srgbClr val="FF00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4609" y="2376995"/>
            <a:ext cx="4680169" cy="830997"/>
          </a:xfrm>
          <a:prstGeom prst="rect">
            <a:avLst/>
          </a:prstGeom>
          <a:solidFill>
            <a:srgbClr val="FF00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prstClr val="black"/>
                </a:solidFill>
                <a:latin typeface="Times New Roman" panose="02020603050405020304" pitchFamily="18" charset="0"/>
                <a:cs typeface="Times New Roman" panose="02020603050405020304" pitchFamily="18" charset="0"/>
              </a:rPr>
              <a:t>01 </a:t>
            </a:r>
            <a:r>
              <a:rPr lang="kk-KZ" sz="1200" dirty="0">
                <a:solidFill>
                  <a:prstClr val="black"/>
                </a:solidFill>
                <a:latin typeface="Times New Roman" panose="02020603050405020304" pitchFamily="18" charset="0"/>
                <a:cs typeface="Times New Roman" panose="02020603050405020304" pitchFamily="18" charset="0"/>
              </a:rPr>
              <a:t>ақпан 2022 жылдың метеорологиялық жағдайлар қала атмосферасында ластаушы заттардың жиналуына ықпал етеді. </a:t>
            </a:r>
            <a:endParaRPr lang="kk-KZ" sz="1200" dirty="0" smtClean="0">
              <a:solidFill>
                <a:prstClr val="black"/>
              </a:solidFill>
              <a:latin typeface="Times New Roman" panose="02020603050405020304" pitchFamily="18" charset="0"/>
              <a:cs typeface="Times New Roman" panose="02020603050405020304" pitchFamily="18" charset="0"/>
            </a:endParaRP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endParaRPr lang="kk-KZ"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6" name="Прямоугольник 25"/>
          <p:cNvSpPr/>
          <p:nvPr/>
        </p:nvSpPr>
        <p:spPr>
          <a:xfrm>
            <a:off x="266355" y="694826"/>
            <a:ext cx="4572318" cy="2492990"/>
          </a:xfrm>
          <a:prstGeom prst="rect">
            <a:avLst/>
          </a:prstGeom>
        </p:spPr>
        <p:txBody>
          <a:bodyPr wrap="square">
            <a:spAutoFit/>
          </a:bodyPr>
          <a:lstStyle/>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тұрғын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жүргізу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үйге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жұлдыруды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жуу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үсынылады</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қалдықтар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бермеу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тиіс</a:t>
            </a:r>
            <a:r>
              <a:rPr lang="ru-RU" sz="12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13952</TotalTime>
  <Words>612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2056</cp:revision>
  <cp:lastPrinted>2021-07-01T03:56:27Z</cp:lastPrinted>
  <dcterms:created xsi:type="dcterms:W3CDTF">2018-03-27T06:03:00Z</dcterms:created>
  <dcterms:modified xsi:type="dcterms:W3CDTF">2022-01-31T08:25:07Z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