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74275839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215900"/>
            <a:ext cx="468052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 февраля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31 янва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ря 2022 г. по 21 ч 1 февраля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восточный, юго-восточный 3-8 м/с. Температура воздуха ночью 14-16,  днем 6-8 мороза. </a:t>
            </a:r>
          </a:p>
          <a:p>
            <a:pPr lvl="0" indent="180975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февраля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1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 февраля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восточный 3-8 м/с. Температура воздуха ночью 14-16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36921" y="2579642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1, ночью 2 февраля 2022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404567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ря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3725438"/>
              </p:ext>
            </p:extLst>
          </p:nvPr>
        </p:nvGraphicFramePr>
        <p:xfrm>
          <a:off x="5026026" y="4507337"/>
          <a:ext cx="4691064" cy="20189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5" name="TextBox 13"/>
          <p:cNvSpPr txBox="1"/>
          <p:nvPr/>
        </p:nvSpPr>
        <p:spPr>
          <a:xfrm>
            <a:off x="5036921" y="368198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Г 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87422" y="4475821"/>
            <a:ext cx="4322234" cy="1712097"/>
            <a:chOff x="503478" y="4020530"/>
            <a:chExt cx="4322234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3478" y="428016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13027</TotalTime>
  <Words>544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2002</cp:revision>
  <cp:lastPrinted>2021-07-01T03:56:27Z</cp:lastPrinted>
  <dcterms:created xsi:type="dcterms:W3CDTF">2018-03-27T06:03:00Z</dcterms:created>
  <dcterms:modified xsi:type="dcterms:W3CDTF">2022-01-31T08:05:39Z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