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799708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31 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01 января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31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01 января 2022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Ночью и утром туман. Ветер 0-5 м/с. Температура воздуха ночью 5-7 мороза, днем 1-3 тепла.</a:t>
            </a:r>
            <a:r>
              <a:rPr lang="ru-RU" sz="1200" dirty="0"/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buFont typeface="Arial" charset="0"/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buFont typeface="Arial" charset="0"/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ночь 02 января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02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0-5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5-7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01 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ночь 02 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>
              <a:defRPr/>
            </a:pPr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13101</TotalTime>
  <Words>768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2101</cp:revision>
  <cp:lastPrinted>2021-07-01T09:11:30Z</cp:lastPrinted>
  <dcterms:created xsi:type="dcterms:W3CDTF">2018-03-27T06:03:00Z</dcterms:created>
  <dcterms:modified xsi:type="dcterms:W3CDTF">2022-01-31T08:00:38Z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