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426641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февраля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31 января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80703"/>
              </p:ext>
            </p:extLst>
          </p:nvPr>
        </p:nvGraphicFramePr>
        <p:xfrm>
          <a:off x="5045567" y="4035427"/>
          <a:ext cx="464572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февраля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января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01 февраля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осадков. Ночью и утром туман. Ветер юго-восточный 5-10 м/с. Температура воздуха ночью 3-5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º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мороза, днем 8-10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º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02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осадков. Ночью и утром туман. Ветер юго-восточный 8-13 м/с. Температура воздуха ночью  2-4 мороза.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12766</TotalTime>
  <Words>621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2038</cp:revision>
  <cp:lastPrinted>2021-07-01T03:56:27Z</cp:lastPrinted>
  <dcterms:created xsi:type="dcterms:W3CDTF">2018-03-27T06:03:00Z</dcterms:created>
  <dcterms:modified xsi:type="dcterms:W3CDTF">2022-01-31T08:38:29Z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