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07498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346861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31 қаңтардан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01 ақпанға дейін</a:t>
            </a:r>
            <a:r>
              <a:rPr lang="en-US" altLang="ru-RU" sz="1100" dirty="0">
                <a:latin typeface="Times New Roman" pitchFamily="18" charset="0"/>
                <a:cs typeface="Times New Roman" pitchFamily="18" charset="0"/>
              </a:rPr>
              <a:t> </a:t>
            </a:r>
            <a:r>
              <a:rPr lang="ru-RU" altLang="ru-RU" sz="1100"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түседі. Оңтүстік-шығыстан жел соғады, күші 5-10 м/с. Ауа температурасы түнде 3-5 градус аяз, күндіз 8-10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01 ақпаннан 09 сағ. 02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596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2021-07-01T03:56:27Z</cp:lastPrinted>
  <dcterms:created xsi:type="dcterms:W3CDTF">2018-03-27T06:03:00Z</dcterms:created>
  <dcterms:modified xsi:type="dcterms:W3CDTF">2022-01-31T08:37:35Z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