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538379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4719" y="352514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янва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4763128"/>
              </p:ext>
            </p:extLst>
          </p:nvPr>
        </p:nvGraphicFramePr>
        <p:xfrm>
          <a:off x="5083888" y="4018930"/>
          <a:ext cx="4591250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668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951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1504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501330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юго-восточный, южный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44806" y="31909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64367" y="2129098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февраля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99161" y="246083"/>
            <a:ext cx="4753839" cy="584776"/>
            <a:chOff x="199161" y="246083"/>
            <a:chExt cx="4753839" cy="58477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99161" y="553860"/>
              <a:ext cx="462728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14814</TotalTime>
  <Words>622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2074</cp:revision>
  <cp:lastPrinted>2021-10-18T15:52:53Z</cp:lastPrinted>
  <dcterms:created xsi:type="dcterms:W3CDTF">2018-03-27T06:03:00Z</dcterms:created>
  <dcterms:modified xsi:type="dcterms:W3CDTF">2022-01-30T09:09:29Z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