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қаңтарға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30 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31 қаңтарға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a:t>
            </a:r>
            <a:r>
              <a:rPr lang="kk-KZ" sz="1200" dirty="0" smtClean="0">
                <a:latin typeface="Times New Roman" pitchFamily="18" charset="0"/>
                <a:cs typeface="Times New Roman" pitchFamily="18" charset="0"/>
              </a:rPr>
              <a:t>-шашынсыз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Түнде және таңертең тұман түседі. Оңтүстік-шығыстан жел соғады, күші 5-10 м/с. Ауа температурасы түнде 4-6 градус аяз, күндіз 6-8 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01 </a:t>
            </a:r>
            <a:r>
              <a:rPr lang="ru-RU" sz="1200" b="1" dirty="0" err="1" smtClean="0">
                <a:latin typeface="Times New Roman" pitchFamily="18" charset="0"/>
                <a:cs typeface="Times New Roman" pitchFamily="18" charset="0"/>
              </a:rPr>
              <a:t>ақпанға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31 қаңтардан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01 ақпанға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 Түнде және таңертең тұман түседң. Оңтүстік-шығыстан жел соғады, күші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5298" y="332152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3604" y="220038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жинақталуына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12994</TotalTime>
  <Words>596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2118</cp:revision>
  <cp:lastPrinted>2021-07-01T03:56:27Z</cp:lastPrinted>
  <dcterms:created xsi:type="dcterms:W3CDTF">2018-03-27T06:03:00Z</dcterms:created>
  <dcterms:modified xsi:type="dcterms:W3CDTF">2022-01-30T08:37:57Z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