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2868687"/>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31 </a:t>
            </a:r>
            <a:r>
              <a:rPr lang="kk-KZ" altLang="ru-RU" sz="1200" b="1" dirty="0">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30 </a:t>
            </a:r>
            <a:r>
              <a:rPr lang="ru-RU" altLang="ru-RU" sz="1200" b="1" dirty="0" err="1">
                <a:solidFill>
                  <a:srgbClr val="000000"/>
                </a:solidFill>
                <a:latin typeface="Times New Roman" panose="02020603050405020304" pitchFamily="18" charset="0"/>
                <a:cs typeface="Times New Roman" panose="02020603050405020304" pitchFamily="18" charset="0"/>
              </a:rPr>
              <a:t>қаңтарды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31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түнде және таңертең қар жауады. Жел 9-14 м/с. Ауаның температурасы түнде 12-14, күндіз 3-5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01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31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ru-RU" sz="1200" b="1" dirty="0" err="1">
                <a:solidFill>
                  <a:srgbClr val="000000"/>
                </a:solidFill>
                <a:latin typeface="Times New Roman" panose="02020603050405020304" pitchFamily="18" charset="0"/>
                <a:cs typeface="Times New Roman" panose="02020603050405020304" pitchFamily="18" charset="0"/>
              </a:rPr>
              <a:t>ақпанның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қар жауады. Жел 9-14 м/с. Ауаның температурасы түнде 5-7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қантарда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31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a:solidFill>
                  <a:schemeClr val="tx1"/>
                </a:solidFill>
                <a:latin typeface="Times New Roman" panose="02020603050405020304" pitchFamily="18" charset="0"/>
                <a:cs typeface="Times New Roman" panose="02020603050405020304" pitchFamily="18" charset="0"/>
              </a:rPr>
              <a:t> </a:t>
            </a:r>
            <a:r>
              <a:rPr lang="kk-KZ" sz="120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12973</TotalTime>
  <Words>549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2033</cp:revision>
  <cp:lastPrinted>2021-07-01T07:38:07Z</cp:lastPrinted>
  <dcterms:created xsi:type="dcterms:W3CDTF">2018-03-27T06:03:00Z</dcterms:created>
  <dcterms:modified xsi:type="dcterms:W3CDTF">2022-01-30T08:49:25Z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